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emf" ContentType="image/x-em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2" r:id="rId3"/>
    <p:sldId id="257" r:id="rId4"/>
    <p:sldId id="259" r:id="rId5"/>
    <p:sldId id="258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707" autoAdjust="0"/>
    <p:restoredTop sz="94419"/>
  </p:normalViewPr>
  <p:slideViewPr>
    <p:cSldViewPr snapToGrid="0" snapToObjects="1">
      <p:cViewPr varScale="1">
        <p:scale>
          <a:sx n="133" d="100"/>
          <a:sy n="133" d="100"/>
        </p:scale>
        <p:origin x="224" y="111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8" d="100"/>
        <a:sy n="128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presProps" Target="presProps.xml"/><Relationship Id="rId9" Type="http://schemas.openxmlformats.org/officeDocument/2006/relationships/viewProps" Target="viewProps.xml"/><Relationship Id="rId10" Type="http://schemas.openxmlformats.org/officeDocument/2006/relationships/theme" Target="theme/theme1.xml"/><Relationship Id="rId1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0306" y="497541"/>
            <a:ext cx="6992470" cy="2850777"/>
          </a:xfrm>
        </p:spPr>
        <p:txBody>
          <a:bodyPr anchor="ctr" anchorCtr="0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0306" y="3602038"/>
            <a:ext cx="6992470" cy="165576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9621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3754" y="1"/>
            <a:ext cx="11322422" cy="102197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10235"/>
            <a:ext cx="10515600" cy="4598894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4832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3754" y="1"/>
            <a:ext cx="11322422" cy="102197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10235"/>
            <a:ext cx="10515600" cy="4598894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90809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0"/>
            <a:ext cx="10515600" cy="1008529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1250577"/>
            <a:ext cx="10515600" cy="4839074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774714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3754" y="0"/>
            <a:ext cx="11362764" cy="100852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223682"/>
            <a:ext cx="5181600" cy="4953281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223682"/>
            <a:ext cx="5181600" cy="4953281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13068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1"/>
            <a:ext cx="10515600" cy="100360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193180"/>
            <a:ext cx="5157787" cy="479503"/>
          </a:xfrm>
        </p:spPr>
        <p:txBody>
          <a:bodyPr anchor="ctr" anchorCtr="0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1862253"/>
            <a:ext cx="5157787" cy="432741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193180"/>
            <a:ext cx="5183188" cy="479503"/>
          </a:xfrm>
        </p:spPr>
        <p:txBody>
          <a:bodyPr anchor="ctr" anchorCtr="0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1862253"/>
            <a:ext cx="5183188" cy="432741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37043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3028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1014" y="345688"/>
            <a:ext cx="10764373" cy="635619"/>
          </a:xfrm>
        </p:spPr>
        <p:txBody>
          <a:bodyPr anchor="ctr" anchorCtr="0">
            <a:normAutofit/>
          </a:bodyPr>
          <a:lstStyle>
            <a:lvl1pPr algn="l">
              <a:defRPr sz="40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1092820"/>
            <a:ext cx="6172200" cy="476823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1016" y="1092820"/>
            <a:ext cx="4348974" cy="477616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034230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10515600" cy="1204332"/>
          </a:xfrm>
        </p:spPr>
        <p:txBody>
          <a:bodyPr anchor="ctr" anchorCtr="0">
            <a:normAutofit/>
          </a:bodyPr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2057400"/>
            <a:ext cx="6172200" cy="38036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348479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Relationship Id="rId11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43754" y="524435"/>
            <a:ext cx="6938682" cy="28373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3617259"/>
            <a:ext cx="10515600" cy="1828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08461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6" r:id="rId8"/>
    <p:sldLayoutId id="2147483657" r:id="rId9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5400" b="1" kern="1200">
          <a:solidFill>
            <a:schemeClr val="tx2"/>
          </a:solidFill>
          <a:latin typeface="Raleway" charset="0"/>
          <a:ea typeface="Raleway" charset="0"/>
          <a:cs typeface="Raleway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2"/>
          </a:solidFill>
          <a:latin typeface="Trebuchet MS" charset="0"/>
          <a:ea typeface="Trebuchet MS" charset="0"/>
          <a:cs typeface="Trebuchet MS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2"/>
          </a:solidFill>
          <a:latin typeface="Trebuchet MS" charset="0"/>
          <a:ea typeface="Trebuchet MS" charset="0"/>
          <a:cs typeface="Trebuchet MS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2"/>
          </a:solidFill>
          <a:latin typeface="Trebuchet MS" charset="0"/>
          <a:ea typeface="Trebuchet MS" charset="0"/>
          <a:cs typeface="Trebuchet MS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2"/>
          </a:solidFill>
          <a:latin typeface="Trebuchet MS" charset="0"/>
          <a:ea typeface="Trebuchet MS" charset="0"/>
          <a:cs typeface="Trebuchet MS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2"/>
          </a:solidFill>
          <a:latin typeface="Trebuchet MS" charset="0"/>
          <a:ea typeface="Trebuchet MS" charset="0"/>
          <a:cs typeface="Trebuchet MS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emf"/><Relationship Id="rId3" Type="http://schemas.openxmlformats.org/officeDocument/2006/relationships/image" Target="../media/image11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3754" y="537882"/>
            <a:ext cx="6884894" cy="2850777"/>
          </a:xfrm>
        </p:spPr>
        <p:txBody>
          <a:bodyPr anchor="ctr" anchorCtr="0">
            <a:normAutofit/>
          </a:bodyPr>
          <a:lstStyle/>
          <a:p>
            <a:r>
              <a:rPr lang="en-US" sz="3200" dirty="0" smtClean="0"/>
              <a:t>Local Characterization of  Refugee Social Contexts in Place and Time:  Insights from local data sources</a:t>
            </a:r>
            <a:endParaRPr lang="en-US" sz="3200" b="1" dirty="0">
              <a:solidFill>
                <a:schemeClr val="tx2"/>
              </a:solidFill>
              <a:latin typeface="Raleway" charset="0"/>
              <a:ea typeface="Raleway" charset="0"/>
              <a:cs typeface="Raleway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3754" y="4010817"/>
            <a:ext cx="6884894" cy="1655762"/>
          </a:xfrm>
        </p:spPr>
        <p:txBody>
          <a:bodyPr/>
          <a:lstStyle/>
          <a:p>
            <a:pPr algn="l"/>
            <a:r>
              <a:rPr lang="en-US" b="1" dirty="0" smtClean="0"/>
              <a:t>SDAL Faculty Lead: </a:t>
            </a:r>
            <a:r>
              <a:rPr lang="en-US" b="1" dirty="0" smtClean="0"/>
              <a:t>Mark Orr</a:t>
            </a:r>
            <a:endParaRPr lang="en-US" b="1" dirty="0" smtClean="0"/>
          </a:p>
        </p:txBody>
      </p:sp>
    </p:spTree>
    <p:extLst>
      <p:ext uri="{BB962C8B-B14F-4D97-AF65-F5344CB8AC3E}">
        <p14:creationId xmlns:p14="http://schemas.microsoft.com/office/powerpoint/2010/main" val="11696553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3754" y="537882"/>
            <a:ext cx="6884894" cy="2850777"/>
          </a:xfrm>
        </p:spPr>
        <p:txBody>
          <a:bodyPr anchor="ctr" anchorCtr="0">
            <a:normAutofit/>
          </a:bodyPr>
          <a:lstStyle/>
          <a:p>
            <a:r>
              <a:rPr lang="en-US" sz="3200" dirty="0" smtClean="0"/>
              <a:t>Local Characterization of  Refugee Social Contexts in Place and Time:  Insights from local data sources</a:t>
            </a:r>
            <a:endParaRPr lang="en-US" sz="3200" b="1" dirty="0">
              <a:solidFill>
                <a:schemeClr val="tx2"/>
              </a:solidFill>
              <a:latin typeface="Raleway" charset="0"/>
              <a:ea typeface="Raleway" charset="0"/>
              <a:cs typeface="Raleway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3754" y="4010817"/>
            <a:ext cx="6884894" cy="1655762"/>
          </a:xfrm>
        </p:spPr>
        <p:txBody>
          <a:bodyPr/>
          <a:lstStyle/>
          <a:p>
            <a:pPr algn="l"/>
            <a:r>
              <a:rPr lang="en-US" b="1" dirty="0" smtClean="0"/>
              <a:t>SDAL Faculty Lead: </a:t>
            </a:r>
            <a:r>
              <a:rPr lang="en-US" b="1" dirty="0" smtClean="0"/>
              <a:t>Mark Orr</a:t>
            </a:r>
          </a:p>
          <a:p>
            <a:r>
              <a:rPr lang="en-US" b="1" dirty="0"/>
              <a:t>SDAL </a:t>
            </a:r>
            <a:r>
              <a:rPr lang="en-US" b="1" dirty="0" smtClean="0"/>
              <a:t>Team: Stephanie Shipp, </a:t>
            </a:r>
            <a:r>
              <a:rPr lang="en-US" b="1" dirty="0" err="1" smtClean="0"/>
              <a:t>Bianica</a:t>
            </a:r>
            <a:r>
              <a:rPr lang="en-US" b="1" dirty="0" smtClean="0"/>
              <a:t> </a:t>
            </a:r>
            <a:r>
              <a:rPr lang="en-US" b="1" smtClean="0"/>
              <a:t>Pires</a:t>
            </a:r>
            <a:endParaRPr lang="en-US" b="1" dirty="0"/>
          </a:p>
          <a:p>
            <a:pPr algn="l"/>
            <a:endParaRPr lang="en-US" b="1" dirty="0" smtClean="0"/>
          </a:p>
        </p:txBody>
      </p:sp>
    </p:spTree>
    <p:extLst>
      <p:ext uri="{BB962C8B-B14F-4D97-AF65-F5344CB8AC3E}">
        <p14:creationId xmlns:p14="http://schemas.microsoft.com/office/powerpoint/2010/main" val="7693637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7-05-22 at 9.12.50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4721"/>
            <a:ext cx="4935765" cy="5965811"/>
          </a:xfrm>
          <a:prstGeom prst="rect">
            <a:avLst/>
          </a:prstGeom>
        </p:spPr>
      </p:pic>
      <p:pic>
        <p:nvPicPr>
          <p:cNvPr id="5" name="Picture 4" descr="Screen Shot 2017-05-22 at 9.14.10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5347" y="-1"/>
            <a:ext cx="4007569" cy="6171529"/>
          </a:xfrm>
          <a:prstGeom prst="rect">
            <a:avLst/>
          </a:prstGeom>
        </p:spPr>
      </p:pic>
      <p:pic>
        <p:nvPicPr>
          <p:cNvPr id="6" name="Picture 5" descr="Screen Shot 2017-05-22 at 9.20.08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7557" y="3515347"/>
            <a:ext cx="2575315" cy="3271101"/>
          </a:xfrm>
          <a:prstGeom prst="rect">
            <a:avLst/>
          </a:prstGeom>
        </p:spPr>
      </p:pic>
      <p:pic>
        <p:nvPicPr>
          <p:cNvPr id="7" name="Picture 6" descr="Screen Shot 2017-05-22 at 9.39.28 A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7528" y="-8945"/>
            <a:ext cx="4484472" cy="3595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4949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-s2.0-S2352827316301227-main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305" y="-250439"/>
            <a:ext cx="5461207" cy="7287729"/>
          </a:xfrm>
          <a:prstGeom prst="rect">
            <a:avLst/>
          </a:prstGeom>
        </p:spPr>
      </p:pic>
      <p:pic>
        <p:nvPicPr>
          <p:cNvPr id="9" name="Picture 8" descr="PNAS-2016-Taylor-7449-53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4700" y="0"/>
            <a:ext cx="512379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7321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7-05-22 at 11.28.42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440"/>
            <a:ext cx="6625535" cy="4173542"/>
          </a:xfrm>
          <a:prstGeom prst="rect">
            <a:avLst/>
          </a:prstGeom>
        </p:spPr>
      </p:pic>
      <p:pic>
        <p:nvPicPr>
          <p:cNvPr id="5" name="Picture 4" descr="Screen Shot 2017-05-22 at 11.24.58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1160" y="251677"/>
            <a:ext cx="5224348" cy="2753589"/>
          </a:xfrm>
          <a:prstGeom prst="rect">
            <a:avLst/>
          </a:prstGeom>
        </p:spPr>
      </p:pic>
      <p:pic>
        <p:nvPicPr>
          <p:cNvPr id="13" name="Picture 12" descr="Screen Shot 2017-05-22 at 11.36.40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8472" y="3273717"/>
            <a:ext cx="5328584" cy="2940297"/>
          </a:xfrm>
          <a:prstGeom prst="rect">
            <a:avLst/>
          </a:prstGeom>
        </p:spPr>
      </p:pic>
      <p:pic>
        <p:nvPicPr>
          <p:cNvPr id="14" name="Picture 13" descr="Screen Shot 2017-05-22 at 12.32.20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" y="4199423"/>
            <a:ext cx="6337498" cy="2658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4206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Objectives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924378" y="1378627"/>
            <a:ext cx="3242897" cy="196460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</a:rPr>
              <a:t>Issues/Contexts</a:t>
            </a:r>
          </a:p>
          <a:p>
            <a:pPr algn="ctr"/>
            <a:r>
              <a:rPr lang="en-US" sz="2400" b="1" dirty="0" smtClean="0">
                <a:solidFill>
                  <a:schemeClr val="tx1"/>
                </a:solidFill>
              </a:rPr>
              <a:t>Across Scales (G </a:t>
            </a:r>
            <a:r>
              <a:rPr lang="en-US" sz="2400" b="1" dirty="0" smtClean="0">
                <a:solidFill>
                  <a:schemeClr val="tx1"/>
                </a:solidFill>
                <a:sym typeface="Wingdings"/>
              </a:rPr>
              <a:t> L)</a:t>
            </a:r>
          </a:p>
          <a:p>
            <a:r>
              <a:rPr lang="en-US" dirty="0">
                <a:solidFill>
                  <a:schemeClr val="tx1"/>
                </a:solidFill>
                <a:sym typeface="Wingdings"/>
              </a:rPr>
              <a:t>--</a:t>
            </a:r>
            <a:r>
              <a:rPr lang="en-US" dirty="0" smtClean="0">
                <a:solidFill>
                  <a:schemeClr val="tx1"/>
                </a:solidFill>
                <a:sym typeface="Wingdings"/>
              </a:rPr>
              <a:t>Substantive</a:t>
            </a:r>
          </a:p>
          <a:p>
            <a:r>
              <a:rPr lang="en-US" dirty="0" smtClean="0">
                <a:solidFill>
                  <a:schemeClr val="tx1"/>
                </a:solidFill>
                <a:sym typeface="Wingdings"/>
              </a:rPr>
              <a:t>--Methodological/Empirical</a:t>
            </a:r>
          </a:p>
          <a:p>
            <a:r>
              <a:rPr lang="en-US" dirty="0" smtClean="0">
                <a:solidFill>
                  <a:schemeClr val="tx1"/>
                </a:solidFill>
                <a:sym typeface="Wingdings"/>
              </a:rPr>
              <a:t>--Ethical</a:t>
            </a:r>
          </a:p>
          <a:p>
            <a:r>
              <a:rPr lang="en-US" dirty="0" smtClean="0">
                <a:solidFill>
                  <a:schemeClr val="tx1"/>
                </a:solidFill>
                <a:sym typeface="Wingdings"/>
              </a:rPr>
              <a:t>--Policy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7098086" y="1378627"/>
            <a:ext cx="3242897" cy="196460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</a:rPr>
              <a:t>Data Discovery</a:t>
            </a:r>
            <a:endParaRPr lang="en-US" sz="2400" b="1" dirty="0" smtClean="0">
              <a:solidFill>
                <a:schemeClr val="tx1"/>
              </a:solidFill>
              <a:sym typeface="Wingdings"/>
            </a:endParaRPr>
          </a:p>
          <a:p>
            <a:r>
              <a:rPr lang="en-US" dirty="0">
                <a:solidFill>
                  <a:schemeClr val="tx1"/>
                </a:solidFill>
                <a:sym typeface="Wingdings"/>
              </a:rPr>
              <a:t>-</a:t>
            </a:r>
            <a:r>
              <a:rPr lang="en-US" dirty="0" smtClean="0">
                <a:solidFill>
                  <a:schemeClr val="tx1"/>
                </a:solidFill>
                <a:sym typeface="Wingdings"/>
              </a:rPr>
              <a:t>-Fed, state, </a:t>
            </a:r>
            <a:r>
              <a:rPr lang="en-US" sz="2000" b="1" i="1" dirty="0" smtClean="0">
                <a:solidFill>
                  <a:schemeClr val="tx1"/>
                </a:solidFill>
                <a:sym typeface="Wingdings"/>
              </a:rPr>
              <a:t>local</a:t>
            </a:r>
          </a:p>
          <a:p>
            <a:r>
              <a:rPr lang="en-US" dirty="0" smtClean="0">
                <a:solidFill>
                  <a:schemeClr val="tx1"/>
                </a:solidFill>
                <a:sym typeface="Wingdings"/>
              </a:rPr>
              <a:t>--Criminal Justice, economic, education, health,  etc.</a:t>
            </a:r>
          </a:p>
          <a:p>
            <a:r>
              <a:rPr lang="en-US" dirty="0" smtClean="0">
                <a:solidFill>
                  <a:schemeClr val="tx1"/>
                </a:solidFill>
                <a:sym typeface="Wingdings"/>
              </a:rPr>
              <a:t>--</a:t>
            </a:r>
            <a:r>
              <a:rPr lang="en-US" b="1" i="1" dirty="0" smtClean="0">
                <a:solidFill>
                  <a:schemeClr val="tx1"/>
                </a:solidFill>
                <a:sym typeface="Wingdings"/>
              </a:rPr>
              <a:t>All data</a:t>
            </a:r>
            <a:endParaRPr lang="en-US" dirty="0" smtClean="0">
              <a:solidFill>
                <a:schemeClr val="tx1"/>
              </a:solidFill>
              <a:sym typeface="Wingdings"/>
            </a:endParaRPr>
          </a:p>
        </p:txBody>
      </p:sp>
      <p:cxnSp>
        <p:nvCxnSpPr>
          <p:cNvPr id="7" name="Elbow Connector 6"/>
          <p:cNvCxnSpPr>
            <a:stCxn id="5" idx="1"/>
          </p:cNvCxnSpPr>
          <p:nvPr/>
        </p:nvCxnSpPr>
        <p:spPr>
          <a:xfrm rot="10800000" flipV="1">
            <a:off x="6072280" y="2360927"/>
            <a:ext cx="1025806" cy="1537073"/>
          </a:xfrm>
          <a:prstGeom prst="bentConnector2">
            <a:avLst/>
          </a:prstGeom>
          <a:ln w="762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stCxn id="4" idx="3"/>
          </p:cNvCxnSpPr>
          <p:nvPr/>
        </p:nvCxnSpPr>
        <p:spPr>
          <a:xfrm flipV="1">
            <a:off x="5167275" y="2360927"/>
            <a:ext cx="905004" cy="1"/>
          </a:xfrm>
          <a:prstGeom prst="line">
            <a:avLst/>
          </a:prstGeom>
          <a:ln w="762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4635665" y="3898000"/>
            <a:ext cx="2873228" cy="167891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000000"/>
                </a:solidFill>
              </a:rPr>
              <a:t>Focused </a:t>
            </a:r>
          </a:p>
          <a:p>
            <a:pPr algn="ctr"/>
            <a:r>
              <a:rPr lang="en-US" sz="2400" b="1" dirty="0" smtClean="0">
                <a:solidFill>
                  <a:srgbClr val="000000"/>
                </a:solidFill>
              </a:rPr>
              <a:t>Product</a:t>
            </a:r>
            <a:endParaRPr lang="en-US" sz="2400" b="1" dirty="0">
              <a:solidFill>
                <a:srgbClr val="00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590349" y="4160785"/>
            <a:ext cx="3749882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/>
              <a:t>E.G.:</a:t>
            </a:r>
            <a:r>
              <a:rPr lang="en-US" sz="1400" b="1" dirty="0"/>
              <a:t> </a:t>
            </a:r>
            <a:endParaRPr lang="en-US" sz="1400" b="1" dirty="0" smtClean="0"/>
          </a:p>
          <a:p>
            <a:r>
              <a:rPr lang="en-US" sz="1400" b="1" dirty="0" smtClean="0"/>
              <a:t>-Provide insight into substantive issue for policy </a:t>
            </a:r>
          </a:p>
          <a:p>
            <a:r>
              <a:rPr lang="en-US" sz="1400" b="1" dirty="0" smtClean="0"/>
              <a:t>recommendation</a:t>
            </a:r>
            <a:endParaRPr lang="en-US" sz="1400" b="1" dirty="0"/>
          </a:p>
          <a:p>
            <a:r>
              <a:rPr lang="en-US" sz="1400" b="1" dirty="0" smtClean="0"/>
              <a:t>-Solve a technical issue (small n)</a:t>
            </a:r>
          </a:p>
          <a:p>
            <a:r>
              <a:rPr lang="en-US" sz="1400" b="1" dirty="0" smtClean="0"/>
              <a:t>-Introduce new and useful data type(s) </a:t>
            </a:r>
          </a:p>
        </p:txBody>
      </p:sp>
    </p:spTree>
    <p:extLst>
      <p:ext uri="{BB962C8B-B14F-4D97-AF65-F5344CB8AC3E}">
        <p14:creationId xmlns:p14="http://schemas.microsoft.com/office/powerpoint/2010/main" val="27107856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749</TotalTime>
  <Words>123</Words>
  <Application>Microsoft Macintosh PowerPoint</Application>
  <PresentationFormat>Widescreen</PresentationFormat>
  <Paragraphs>23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Calibri</vt:lpstr>
      <vt:lpstr>Raleway</vt:lpstr>
      <vt:lpstr>Trebuchet MS</vt:lpstr>
      <vt:lpstr>Wingdings</vt:lpstr>
      <vt:lpstr>Arial</vt:lpstr>
      <vt:lpstr>Office Theme</vt:lpstr>
      <vt:lpstr>Local Characterization of  Refugee Social Contexts in Place and Time:  Insights from local data sources</vt:lpstr>
      <vt:lpstr>Local Characterization of  Refugee Social Contexts in Place and Time:  Insights from local data sources</vt:lpstr>
      <vt:lpstr>PowerPoint Presentation</vt:lpstr>
      <vt:lpstr>PowerPoint Presentation</vt:lpstr>
      <vt:lpstr>PowerPoint Presentation</vt:lpstr>
      <vt:lpstr>Project Objectives</vt:lpstr>
    </vt:vector>
  </TitlesOfParts>
  <Company/>
  <LinksUpToDate>false</LinksUpToDate>
  <SharedDoc>false</SharedDoc>
  <HyperlinksChanged>false</HyperlinksChanged>
  <AppVersion>15.0025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SDAL Test</dc:title>
  <dc:creator>Microsoft Office User</dc:creator>
  <cp:lastModifiedBy>Gizem Korkmaz</cp:lastModifiedBy>
  <cp:revision>37</cp:revision>
  <dcterms:created xsi:type="dcterms:W3CDTF">2016-03-03T20:17:21Z</dcterms:created>
  <dcterms:modified xsi:type="dcterms:W3CDTF">2017-05-22T19:26:58Z</dcterms:modified>
</cp:coreProperties>
</file>